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72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442508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05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04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05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Аздаған бұлтты, жауын-шашынсыз. Солтүстік-шығыстан соғатын жел оңтүстік-шығысқа ауысады, күші 3-8 м/с. Ауа температурасы түнде 4-6, күндіз 23-25 жылы болады.</a:t>
            </a:r>
            <a:endParaRPr lang="ru-RU" altLang="ru-RU" sz="1200" b="1" dirty="0">
              <a:latin typeface="Times New Roman" pitchFamily="18" charset="0"/>
              <a:cs typeface="Times New Roman" pitchFamily="18" charset="0"/>
            </a:endParaRP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06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05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5-10 м/с. Ауа температурасы 9-11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6226" y="34815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66226" y="2207469"/>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05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06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A4BC1CEE-19E4-C9CC-7F01-C9CE91EADBE0}"/>
              </a:ext>
            </a:extLst>
          </p:cNvPr>
          <p:cNvGraphicFramePr>
            <a:graphicFrameLocks noGrp="1"/>
          </p:cNvGraphicFramePr>
          <p:nvPr>
            <p:extLst>
              <p:ext uri="{D42A27DB-BD31-4B8C-83A1-F6EECF244321}">
                <p14:modId xmlns:p14="http://schemas.microsoft.com/office/powerpoint/2010/main" val="479056786"/>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Эрнст Л.В.</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20086</TotalTime>
  <Words>608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4340</cp:revision>
  <cp:lastPrinted>2021-07-01T03:56:27Z</cp:lastPrinted>
  <dcterms:created xsi:type="dcterms:W3CDTF">2018-03-27T06:03:00Z</dcterms:created>
  <dcterms:modified xsi:type="dcterms:W3CDTF">2026-05-04T07:19:38Z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